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embeddedFontLst>
    <p:embeddedFont>
      <p:font typeface="Play" panose="020B0604020202020204" charset="0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j6RkjUXiJmX6iD5fimSaB41d6Z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9353"/>
    <a:srgbClr val="7F4534"/>
    <a:srgbClr val="778165"/>
    <a:srgbClr val="647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79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over">
  <p:cSld name="Slide 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 userDrawn="1">
  <p:cSld name="Title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914400" y="1010888"/>
            <a:ext cx="10363200" cy="235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4534"/>
              </a:buClr>
              <a:buSzPts val="4800"/>
              <a:buFont typeface="Calibri"/>
              <a:buNone/>
              <a:defRPr sz="4800" b="1">
                <a:solidFill>
                  <a:srgbClr val="7F453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914400" y="3362508"/>
            <a:ext cx="10363200" cy="547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525" lvl="0" indent="-952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>
                <a:solidFill>
                  <a:srgbClr val="647D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5" name="Google Shape;15;p7"/>
          <p:cNvSpPr txBox="1">
            <a:spLocks noGrp="1"/>
          </p:cNvSpPr>
          <p:nvPr>
            <p:ph type="body" idx="2"/>
          </p:nvPr>
        </p:nvSpPr>
        <p:spPr>
          <a:xfrm>
            <a:off x="914400" y="3910061"/>
            <a:ext cx="10363200" cy="461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525" lvl="0" indent="-952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rgbClr val="7193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1">
  <p:cSld name="Content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>
            <a:spLocks noGrp="1"/>
          </p:cNvSpPr>
          <p:nvPr>
            <p:ph type="ctrTitle"/>
          </p:nvPr>
        </p:nvSpPr>
        <p:spPr>
          <a:xfrm>
            <a:off x="914400" y="486835"/>
            <a:ext cx="10363200" cy="12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4534"/>
              </a:buClr>
              <a:buSzPts val="3733"/>
              <a:buFont typeface="Calibri"/>
              <a:buNone/>
              <a:defRPr sz="3733" b="1">
                <a:solidFill>
                  <a:srgbClr val="7F453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8"/>
          <p:cNvSpPr txBox="1">
            <a:spLocks noGrp="1"/>
          </p:cNvSpPr>
          <p:nvPr>
            <p:ph type="body" idx="1"/>
          </p:nvPr>
        </p:nvSpPr>
        <p:spPr>
          <a:xfrm>
            <a:off x="914401" y="1873251"/>
            <a:ext cx="10363201" cy="452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78165"/>
              </a:buClr>
              <a:buSzPts val="1867"/>
              <a:buChar char="▸"/>
              <a:defRPr sz="1867">
                <a:solidFill>
                  <a:srgbClr val="77816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knowledgement">
  <p:cSld name="Acknowledgem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"/>
          <p:cNvSpPr txBox="1">
            <a:spLocks noGrp="1"/>
          </p:cNvSpPr>
          <p:nvPr>
            <p:ph type="ctrTitle"/>
          </p:nvPr>
        </p:nvSpPr>
        <p:spPr>
          <a:xfrm>
            <a:off x="1908848" y="3704302"/>
            <a:ext cx="8374304" cy="1238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Calibri"/>
              <a:buNone/>
              <a:defRPr sz="1867">
                <a:solidFill>
                  <a:srgbClr val="7193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9"/>
          <p:cNvSpPr txBox="1">
            <a:spLocks noGrp="1"/>
          </p:cNvSpPr>
          <p:nvPr>
            <p:ph type="body" idx="1"/>
          </p:nvPr>
        </p:nvSpPr>
        <p:spPr>
          <a:xfrm>
            <a:off x="1908848" y="1055661"/>
            <a:ext cx="8374304" cy="2373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9525" lvl="0" indent="-952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1">
                <a:solidFill>
                  <a:srgbClr val="7F453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0F8572-BE47-5845-7059-AB93BA13EC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Sous-titre 11">
            <a:extLst>
              <a:ext uri="{FF2B5EF4-FFF2-40B4-BE49-F238E27FC236}">
                <a16:creationId xmlns:a16="http://schemas.microsoft.com/office/drawing/2014/main" id="{B89A0CA7-ECFE-45E3-A2A2-146BB19C6B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F48AB17-03AC-61E3-35DE-F3DA701D3BD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5E20DE-6CF4-5AC4-DE60-ECB3ED1660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D5C27E-7940-FF54-CC19-A1F4EFBA92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BB1C52-4FC5-8621-0671-D610ECAAE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FF5355-64E8-F2E3-1142-280921604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Grand écran</PresentationFormat>
  <Paragraphs>0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Play</vt:lpstr>
      <vt:lpstr>Calibri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Simon ESTRADE</dc:creator>
  <cp:lastModifiedBy>Sébastien ESTRADE</cp:lastModifiedBy>
  <cp:revision>4</cp:revision>
  <dcterms:created xsi:type="dcterms:W3CDTF">2026-04-11T06:38:58Z</dcterms:created>
  <dcterms:modified xsi:type="dcterms:W3CDTF">2026-04-23T12:48:37Z</dcterms:modified>
</cp:coreProperties>
</file>