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30240288" cy="42479913"/>
  <p:notesSz cx="9144000" cy="6858000"/>
  <p:embeddedFontLst>
    <p:embeddedFont>
      <p:font typeface="Play" panose="020B0604020202020204" charset="0"/>
      <p:regular r:id="rId4"/>
      <p:bold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522" userDrawn="1">
          <p15:clr>
            <a:srgbClr val="A4A3A4"/>
          </p15:clr>
        </p15:guide>
        <p15:guide id="2" pos="9525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j6RkjUXiJmX6iD5fimSaB41d6Z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8" d="100"/>
          <a:sy n="18" d="100"/>
        </p:scale>
        <p:origin x="2496" y="130"/>
      </p:cViewPr>
      <p:guideLst>
        <p:guide orient="horz" pos="13522"/>
        <p:guide pos="95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customschemas.google.com/relationships/presentationmetadata" Target="meta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4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656013" y="514350"/>
            <a:ext cx="183197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34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56013" y="514350"/>
            <a:ext cx="1831975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1">
  <p:cSld name="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>
            <a:spLocks noGrp="1"/>
          </p:cNvSpPr>
          <p:nvPr>
            <p:ph type="ctrTitle"/>
          </p:nvPr>
        </p:nvSpPr>
        <p:spPr>
          <a:xfrm>
            <a:off x="2268022" y="3015560"/>
            <a:ext cx="25704245" cy="7473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Font typeface="Calibri"/>
              <a:buNone/>
              <a:defRPr sz="992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body" idx="1"/>
          </p:nvPr>
        </p:nvSpPr>
        <p:spPr>
          <a:xfrm>
            <a:off x="2268028" y="11603325"/>
            <a:ext cx="25704247" cy="28005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60748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rgbClr val="3C3C3C"/>
              </a:buClr>
              <a:buSzPts val="1867"/>
              <a:buNone/>
              <a:defRPr sz="496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429927" lvl="1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3644890" lvl="2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4859853" lvl="3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6074816" lvl="4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7289780" lvl="5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8504743" lvl="6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9719706" lvl="7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0934670" lvl="8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0"/>
          <p:cNvSpPr txBox="1">
            <a:spLocks noGrp="1"/>
          </p:cNvSpPr>
          <p:nvPr>
            <p:ph type="ctrTitle"/>
          </p:nvPr>
        </p:nvSpPr>
        <p:spPr>
          <a:xfrm>
            <a:off x="3780036" y="6952156"/>
            <a:ext cx="22680216" cy="14789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1594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subTitle" idx="1"/>
          </p:nvPr>
        </p:nvSpPr>
        <p:spPr>
          <a:xfrm>
            <a:off x="3780036" y="22311791"/>
            <a:ext cx="22680216" cy="10256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6378"/>
            </a:lvl1pPr>
            <a:lvl2pPr lvl="1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5315"/>
            </a:lvl2pPr>
            <a:lvl3pPr lvl="2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783"/>
            </a:lvl3pPr>
            <a:lvl4pPr lvl="3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/>
            </a:lvl4pPr>
            <a:lvl5pPr lvl="4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/>
            </a:lvl5pPr>
            <a:lvl6pPr lvl="5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/>
            </a:lvl6pPr>
            <a:lvl7pPr lvl="6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/>
            </a:lvl7pPr>
            <a:lvl8pPr lvl="7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/>
            </a:lvl8pPr>
            <a:lvl9pPr lvl="8" algn="ctr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>
            <a:spLocks noGrp="1"/>
          </p:cNvSpPr>
          <p:nvPr>
            <p:ph type="title"/>
          </p:nvPr>
        </p:nvSpPr>
        <p:spPr>
          <a:xfrm>
            <a:off x="2079020" y="2261665"/>
            <a:ext cx="26082248" cy="821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body" idx="1"/>
          </p:nvPr>
        </p:nvSpPr>
        <p:spPr>
          <a:xfrm>
            <a:off x="2079020" y="11308310"/>
            <a:ext cx="26082248" cy="26953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91122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2429927" lvl="1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3644890" lvl="2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4859853" lvl="3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6074816" lvl="4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7289780" lvl="5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8504743" lvl="6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9719706" lvl="7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0934670" lvl="8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>
            <a:spLocks noGrp="1"/>
          </p:cNvSpPr>
          <p:nvPr>
            <p:ph type="title"/>
          </p:nvPr>
        </p:nvSpPr>
        <p:spPr>
          <a:xfrm>
            <a:off x="2063270" y="10590484"/>
            <a:ext cx="26082248" cy="1767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1594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1"/>
          </p:nvPr>
        </p:nvSpPr>
        <p:spPr>
          <a:xfrm>
            <a:off x="2063270" y="28428115"/>
            <a:ext cx="26082248" cy="9292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60748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6378">
                <a:solidFill>
                  <a:srgbClr val="757575"/>
                </a:solidFill>
              </a:defRPr>
            </a:lvl1pPr>
            <a:lvl2pPr marL="2429927" lvl="1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5315">
                <a:solidFill>
                  <a:srgbClr val="757575"/>
                </a:solidFill>
              </a:defRPr>
            </a:lvl2pPr>
            <a:lvl3pPr marL="3644890" lvl="2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4783">
                <a:solidFill>
                  <a:srgbClr val="757575"/>
                </a:solidFill>
              </a:defRPr>
            </a:lvl3pPr>
            <a:lvl4pPr marL="4859853" lvl="3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4252">
                <a:solidFill>
                  <a:srgbClr val="757575"/>
                </a:solidFill>
              </a:defRPr>
            </a:lvl4pPr>
            <a:lvl5pPr marL="6074816" lvl="4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4252">
                <a:solidFill>
                  <a:srgbClr val="757575"/>
                </a:solidFill>
              </a:defRPr>
            </a:lvl5pPr>
            <a:lvl6pPr marL="7289780" lvl="5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4252">
                <a:solidFill>
                  <a:srgbClr val="757575"/>
                </a:solidFill>
              </a:defRPr>
            </a:lvl6pPr>
            <a:lvl7pPr marL="8504743" lvl="6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4252">
                <a:solidFill>
                  <a:srgbClr val="757575"/>
                </a:solidFill>
              </a:defRPr>
            </a:lvl7pPr>
            <a:lvl8pPr marL="9719706" lvl="7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4252">
                <a:solidFill>
                  <a:srgbClr val="757575"/>
                </a:solidFill>
              </a:defRPr>
            </a:lvl8pPr>
            <a:lvl9pPr marL="10934670" lvl="8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4252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2079020" y="2261665"/>
            <a:ext cx="26082248" cy="821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2079020" y="11308310"/>
            <a:ext cx="12852122" cy="26953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91122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2429927" lvl="1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3644890" lvl="2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4859853" lvl="3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6074816" lvl="4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7289780" lvl="5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8504743" lvl="6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9719706" lvl="7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0934670" lvl="8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15309147" y="11308310"/>
            <a:ext cx="12852122" cy="26953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91122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2429927" lvl="1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3644890" lvl="2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4859853" lvl="3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6074816" lvl="4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7289780" lvl="5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8504743" lvl="6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9719706" lvl="7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0934670" lvl="8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>
            <a:spLocks noGrp="1"/>
          </p:cNvSpPr>
          <p:nvPr>
            <p:ph type="title"/>
          </p:nvPr>
        </p:nvSpPr>
        <p:spPr>
          <a:xfrm>
            <a:off x="2082959" y="2261665"/>
            <a:ext cx="26082248" cy="821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body" idx="1"/>
          </p:nvPr>
        </p:nvSpPr>
        <p:spPr>
          <a:xfrm>
            <a:off x="2082962" y="10413483"/>
            <a:ext cx="12793058" cy="5103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1214963" lvl="0" indent="-60748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6378" b="1"/>
            </a:lvl1pPr>
            <a:lvl2pPr marL="2429927" lvl="1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5315" b="1"/>
            </a:lvl2pPr>
            <a:lvl3pPr marL="3644890" lvl="2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783" b="1"/>
            </a:lvl3pPr>
            <a:lvl4pPr marL="4859853" lvl="3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4pPr>
            <a:lvl5pPr marL="6074816" lvl="4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5pPr>
            <a:lvl6pPr marL="7289780" lvl="5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6pPr>
            <a:lvl7pPr marL="8504743" lvl="6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7pPr>
            <a:lvl8pPr marL="9719706" lvl="7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8pPr>
            <a:lvl9pPr marL="10934670" lvl="8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2"/>
          </p:nvPr>
        </p:nvSpPr>
        <p:spPr>
          <a:xfrm>
            <a:off x="2082962" y="15516968"/>
            <a:ext cx="12793058" cy="22823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91122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2429927" lvl="1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3644890" lvl="2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4859853" lvl="3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6074816" lvl="4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7289780" lvl="5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8504743" lvl="6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9719706" lvl="7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0934670" lvl="8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body" idx="3"/>
          </p:nvPr>
        </p:nvSpPr>
        <p:spPr>
          <a:xfrm>
            <a:off x="15309147" y="10413483"/>
            <a:ext cx="12856061" cy="5103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1214963" lvl="0" indent="-60748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6378" b="1"/>
            </a:lvl1pPr>
            <a:lvl2pPr marL="2429927" lvl="1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5315" b="1"/>
            </a:lvl2pPr>
            <a:lvl3pPr marL="3644890" lvl="2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783" b="1"/>
            </a:lvl3pPr>
            <a:lvl4pPr marL="4859853" lvl="3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4pPr>
            <a:lvl5pPr marL="6074816" lvl="4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5pPr>
            <a:lvl6pPr marL="7289780" lvl="5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6pPr>
            <a:lvl7pPr marL="8504743" lvl="6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7pPr>
            <a:lvl8pPr marL="9719706" lvl="7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8pPr>
            <a:lvl9pPr marL="10934670" lvl="8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 b="1"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4"/>
          </p:nvPr>
        </p:nvSpPr>
        <p:spPr>
          <a:xfrm>
            <a:off x="15309147" y="15516968"/>
            <a:ext cx="12856061" cy="22823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91122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2429927" lvl="1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3644890" lvl="2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4859853" lvl="3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6074816" lvl="4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7289780" lvl="5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8504743" lvl="6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9719706" lvl="7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0934670" lvl="8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title"/>
          </p:nvPr>
        </p:nvSpPr>
        <p:spPr>
          <a:xfrm>
            <a:off x="2079020" y="2261665"/>
            <a:ext cx="26082248" cy="821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2082963" y="2831994"/>
            <a:ext cx="9753279" cy="991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850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12856061" y="6116331"/>
            <a:ext cx="15309146" cy="30188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1147465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8504"/>
            </a:lvl1pPr>
            <a:lvl2pPr marL="2429927" lvl="1" indent="-1079967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7441"/>
            </a:lvl2pPr>
            <a:lvl3pPr marL="3644890" lvl="2" indent="-1012469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6378"/>
            </a:lvl3pPr>
            <a:lvl4pPr marL="4859853" lvl="3" indent="-944971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5315"/>
            </a:lvl4pPr>
            <a:lvl5pPr marL="6074816" lvl="4" indent="-944971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5315"/>
            </a:lvl5pPr>
            <a:lvl6pPr marL="7289780" lvl="5" indent="-944971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5315"/>
            </a:lvl6pPr>
            <a:lvl7pPr marL="8504743" lvl="6" indent="-944971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5315"/>
            </a:lvl7pPr>
            <a:lvl8pPr marL="9719706" lvl="7" indent="-944971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5315"/>
            </a:lvl8pPr>
            <a:lvl9pPr marL="10934670" lvl="8" indent="-944971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5315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2082963" y="12743974"/>
            <a:ext cx="9753279" cy="236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60748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/>
            </a:lvl1pPr>
            <a:lvl2pPr marL="2429927" lvl="1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3720"/>
            </a:lvl2pPr>
            <a:lvl3pPr marL="3644890" lvl="2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3189"/>
            </a:lvl3pPr>
            <a:lvl4pPr marL="4859853" lvl="3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4pPr>
            <a:lvl5pPr marL="6074816" lvl="4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5pPr>
            <a:lvl6pPr marL="7289780" lvl="5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6pPr>
            <a:lvl7pPr marL="8504743" lvl="6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7pPr>
            <a:lvl8pPr marL="9719706" lvl="7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8pPr>
            <a:lvl9pPr marL="10934670" lvl="8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2082963" y="2831994"/>
            <a:ext cx="9753279" cy="991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850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>
            <a:spLocks noGrp="1"/>
          </p:cNvSpPr>
          <p:nvPr>
            <p:ph type="pic" idx="2"/>
          </p:nvPr>
        </p:nvSpPr>
        <p:spPr>
          <a:xfrm>
            <a:off x="12856061" y="6116331"/>
            <a:ext cx="15309146" cy="30188271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8"/>
          <p:cNvSpPr txBox="1">
            <a:spLocks noGrp="1"/>
          </p:cNvSpPr>
          <p:nvPr>
            <p:ph type="body" idx="1"/>
          </p:nvPr>
        </p:nvSpPr>
        <p:spPr>
          <a:xfrm>
            <a:off x="2082963" y="12743974"/>
            <a:ext cx="9753279" cy="236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60748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4252"/>
            </a:lvl1pPr>
            <a:lvl2pPr marL="2429927" lvl="1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3720"/>
            </a:lvl2pPr>
            <a:lvl3pPr marL="3644890" lvl="2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3189"/>
            </a:lvl3pPr>
            <a:lvl4pPr marL="4859853" lvl="3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4pPr>
            <a:lvl5pPr marL="6074816" lvl="4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5pPr>
            <a:lvl6pPr marL="7289780" lvl="5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6pPr>
            <a:lvl7pPr marL="8504743" lvl="6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7pPr>
            <a:lvl8pPr marL="9719706" lvl="7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8pPr>
            <a:lvl9pPr marL="10934670" lvl="8" indent="-60748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657"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2079020" y="2261665"/>
            <a:ext cx="26082248" cy="821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body" idx="1"/>
          </p:nvPr>
        </p:nvSpPr>
        <p:spPr>
          <a:xfrm rot="5400000">
            <a:off x="1643587" y="11743744"/>
            <a:ext cx="26953115" cy="26082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91122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2429927" lvl="1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3644890" lvl="2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4859853" lvl="3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6074816" lvl="4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7289780" lvl="5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8504743" lvl="6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9719706" lvl="7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0934670" lvl="8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>
            <a:spLocks noGrp="1"/>
          </p:cNvSpPr>
          <p:nvPr>
            <p:ph type="title"/>
          </p:nvPr>
        </p:nvSpPr>
        <p:spPr>
          <a:xfrm rot="5400000">
            <a:off x="6901106" y="17001263"/>
            <a:ext cx="35999763" cy="652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body" idx="1"/>
          </p:nvPr>
        </p:nvSpPr>
        <p:spPr>
          <a:xfrm rot="5400000">
            <a:off x="-6329021" y="10669703"/>
            <a:ext cx="35999763" cy="19183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214963" lvl="0" indent="-911222" algn="l">
              <a:lnSpc>
                <a:spcPct val="90000"/>
              </a:lnSpc>
              <a:spcBef>
                <a:spcPts val="265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2429927" lvl="1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3644890" lvl="2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4859853" lvl="3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6074816" lvl="4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7289780" lvl="5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8504743" lvl="6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9719706" lvl="7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0934670" lvl="8" indent="-911222" algn="l">
              <a:lnSpc>
                <a:spcPct val="90000"/>
              </a:lnSpc>
              <a:spcBef>
                <a:spcPts val="132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2079020" y="2261665"/>
            <a:ext cx="26082248" cy="821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2079020" y="11308310"/>
            <a:ext cx="26082248" cy="26953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2079020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10017096" y="39372589"/>
            <a:ext cx="10206097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21357203" y="39372589"/>
            <a:ext cx="6804065" cy="226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3189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2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Personnalisé</PresentationFormat>
  <Paragraphs>0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Play</vt:lpstr>
      <vt:lpstr>Calibri</vt:lpstr>
      <vt:lpstr>Arial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Simon ESTRADE</dc:creator>
  <cp:lastModifiedBy>Sébastien ESTRADE</cp:lastModifiedBy>
  <cp:revision>4</cp:revision>
  <dcterms:created xsi:type="dcterms:W3CDTF">2026-04-11T06:38:58Z</dcterms:created>
  <dcterms:modified xsi:type="dcterms:W3CDTF">2026-04-23T13:02:53Z</dcterms:modified>
</cp:coreProperties>
</file>